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  <p:embeddedFont>
      <p:font typeface="Merriweather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erriweather-bold.fntdata"/><Relationship Id="rId14" Type="http://schemas.openxmlformats.org/officeDocument/2006/relationships/font" Target="fonts/Merriweather-regular.fntdata"/><Relationship Id="rId17" Type="http://schemas.openxmlformats.org/officeDocument/2006/relationships/font" Target="fonts/Merriweather-boldItalic.fntdata"/><Relationship Id="rId16" Type="http://schemas.openxmlformats.org/officeDocument/2006/relationships/font" Target="fonts/Merriweath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9a6c2a6c84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9a6c2a6c84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9a6c2a6c84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9a6c2a6c84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9a6c2a6c84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9a6c2a6c84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forms.gle/fiKRVsyZWTowZdgL8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Onderzoek in de ruimte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53526" y="2918488"/>
            <a:ext cx="2738123" cy="1993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De vraag</a:t>
            </a:r>
            <a:endParaRPr/>
          </a:p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Stel jullie lanceren een satelliet de ruimte in, wat zou deze satelliet onderzoeken?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nl"/>
              <a:t>Mag alles zijn, van een onderwerp tot een uitgewerkt idee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Denk eraan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De satelliet hangt in LEO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nl"/>
              <a:t>De satelliet heeft geen thrusters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nl"/>
              <a:t>De satelliet heeft enkel </a:t>
            </a:r>
            <a:r>
              <a:rPr lang="nl"/>
              <a:t>basisinstrumenten</a:t>
            </a:r>
            <a:r>
              <a:rPr lang="nl"/>
              <a:t> (GPS, boordcomputer, </a:t>
            </a:r>
            <a:r>
              <a:rPr lang="nl"/>
              <a:t>zonnepanelen</a:t>
            </a:r>
            <a:r>
              <a:rPr lang="nl"/>
              <a:t>, antenne...)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nl"/>
              <a:t>Je kan dus geen dingen zoals kwantumzwaartekracht onderzoeken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Geef je idee door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u="sng">
                <a:solidFill>
                  <a:schemeClr val="hlink"/>
                </a:solidFill>
                <a:hlinkClick r:id="rId3"/>
              </a:rPr>
              <a:t>https://forms.gle/fiKRVsyZWTowZdgL8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13438" y="1840775"/>
            <a:ext cx="1828876" cy="1828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