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72" r:id="rId8"/>
    <p:sldId id="265" r:id="rId9"/>
    <p:sldId id="266" r:id="rId10"/>
    <p:sldId id="267" r:id="rId11"/>
    <p:sldId id="268" r:id="rId12"/>
    <p:sldId id="269" r:id="rId13"/>
    <p:sldId id="274" r:id="rId14"/>
    <p:sldId id="275" r:id="rId15"/>
    <p:sldId id="258" r:id="rId16"/>
    <p:sldId id="259" r:id="rId17"/>
    <p:sldId id="283" r:id="rId18"/>
    <p:sldId id="280" r:id="rId19"/>
    <p:sldId id="281" r:id="rId20"/>
    <p:sldId id="260" r:id="rId2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3A829F-6172-4E89-8BCC-39747F5FAF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6644495-14D7-4D10-B1AD-EFF640FB5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6B4EEF2-BAB8-4213-A3C8-49B268847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8A4FE-4AC4-4802-A03A-DD3D9809F068}" type="datetimeFigureOut">
              <a:rPr lang="nl-NL" smtClean="0"/>
              <a:t>23-9-2020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B0A671E-2642-47CA-9A99-69EB43023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9B0F2B5-351B-4C80-B2D1-D1782ECE2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34C4-7B49-4762-900B-86932A9ECB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8333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DFB2B1-9526-4581-B7A3-FB82DF82F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20B511B-168E-4447-9FD9-B81F4BBF21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6028460-FBC2-438A-93E6-7BE90C29D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8A4FE-4AC4-4802-A03A-DD3D9809F068}" type="datetimeFigureOut">
              <a:rPr lang="nl-NL" smtClean="0"/>
              <a:t>23-9-2020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FBDA819-33A6-4021-BB29-632FA8F38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E6F51D-3CD7-4F8F-AA5D-D5E2CCB4B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34C4-7B49-4762-900B-86932A9ECB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8358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223B11F-8AED-442A-9206-F9DF8F5592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6E7C3D6-8E1C-47A1-8F4D-CECE5CF24C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3B28CA0-576C-422C-9091-39C1EAD94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8A4FE-4AC4-4802-A03A-DD3D9809F068}" type="datetimeFigureOut">
              <a:rPr lang="nl-NL" smtClean="0"/>
              <a:t>23-9-2020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100816A-8252-4F90-B974-24CE2D730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8C8D53B-B4DC-4F37-A634-44CF92C84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34C4-7B49-4762-900B-86932A9ECB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2094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23A55C-8BC4-4821-BA60-E17A18B60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5B64B92-1148-4EF0-9901-1C2A11D733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4F1D9C5-8333-4A44-AA3E-17BA958FF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8A4FE-4AC4-4802-A03A-DD3D9809F068}" type="datetimeFigureOut">
              <a:rPr lang="nl-NL" smtClean="0"/>
              <a:t>23-9-2020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8E5D2BE-71D1-4F59-90BB-BA3851EE5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0A984DC-A488-4168-B54D-5406E85DB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34C4-7B49-4762-900B-86932A9ECB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0981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E34635-3B13-4AB9-AF74-30743DD52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F20717B-3240-46B8-A3DA-EA1BD5D06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9590515-E7F8-4634-8BCA-139D43D81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8A4FE-4AC4-4802-A03A-DD3D9809F068}" type="datetimeFigureOut">
              <a:rPr lang="nl-NL" smtClean="0"/>
              <a:t>23-9-2020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D5104A6-9425-478F-8195-66779DBCB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257B94C-5A3A-4038-8281-5DCE3DA11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34C4-7B49-4762-900B-86932A9ECB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4545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18AF25-4EB1-440E-B557-A5BB961EB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6AD489A-DFA8-441D-8E97-7DFDEC47D4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80968BD-D59D-4680-84B5-B121825CB5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CF21FA2-229C-4951-B939-17E549356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8A4FE-4AC4-4802-A03A-DD3D9809F068}" type="datetimeFigureOut">
              <a:rPr lang="nl-NL" smtClean="0"/>
              <a:t>23-9-2020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93666CC-1273-44E8-8D95-FB0457DE7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8327D2E-A8F7-41AE-9D8A-09F7DF79A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34C4-7B49-4762-900B-86932A9ECB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3609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3BF2B0-5C9A-43AB-951B-D172BCA8E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66D524C-71D9-48DD-90E4-45975CFBD0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7A8338C-2459-4DA5-9576-0B1B89A94E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0341FCE-3A69-4582-846D-296E94D98A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470B31F-CF5C-4B1D-862E-73C877267F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0806BB5-C021-4FA9-8C0B-396446D4E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8A4FE-4AC4-4802-A03A-DD3D9809F068}" type="datetimeFigureOut">
              <a:rPr lang="nl-NL" smtClean="0"/>
              <a:t>23-9-2020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53BD43F-7C78-45FB-9288-EC5D8D6E7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1F0146D-CFDA-4D43-81AE-BAD8CF195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34C4-7B49-4762-900B-86932A9ECB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64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4849DC-CF70-45A1-8958-F416D11B6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6251C9D-0231-44D5-A9BC-2EF36B11E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8A4FE-4AC4-4802-A03A-DD3D9809F068}" type="datetimeFigureOut">
              <a:rPr lang="nl-NL" smtClean="0"/>
              <a:t>23-9-2020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49C25C3-5F23-4D53-8B06-C20B53AEF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60F762-388A-46DE-A6A7-A4FBC438A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34C4-7B49-4762-900B-86932A9ECB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1206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17C7B4C-8193-4B47-BDD7-C6D74497B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8A4FE-4AC4-4802-A03A-DD3D9809F068}" type="datetimeFigureOut">
              <a:rPr lang="nl-NL" smtClean="0"/>
              <a:t>23-9-2020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FBDE693-CAD2-4E2B-BF85-134060AA8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A99BCB7-754D-499A-8129-AB745436C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34C4-7B49-4762-900B-86932A9ECB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6829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8237E3-6721-45F5-983A-4FD8C9D49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144D9EC-C612-492D-89AE-955C024B1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169AA23-CE43-4DD7-9691-BBAF60F5DD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CF2B588-591D-437E-91B1-ACC3B9B77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8A4FE-4AC4-4802-A03A-DD3D9809F068}" type="datetimeFigureOut">
              <a:rPr lang="nl-NL" smtClean="0"/>
              <a:t>23-9-2020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BDC287B-449F-4D42-9B50-7CCE409F7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D03FD28-9421-4A8F-A300-380D878F9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34C4-7B49-4762-900B-86932A9ECB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366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2A897F-E44E-49B6-9D11-F766C6706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019FA32-ED19-4DC9-9A1C-8DB4D562F6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A7FFDC3-B1CA-4E14-A69F-B1245A6512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8BE9BF7-9158-4869-A52F-70FBBC9F3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8A4FE-4AC4-4802-A03A-DD3D9809F068}" type="datetimeFigureOut">
              <a:rPr lang="nl-NL" smtClean="0"/>
              <a:t>23-9-2020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11C3F9D-A9DA-4AC6-838F-FAA5400DB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92035FA-540C-4C32-B438-F623E084B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34C4-7B49-4762-900B-86932A9ECB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6240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47000"/>
                    </a14:imgEffect>
                    <a14:imgEffect>
                      <a14:saturation sat="11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FA2984A-BC07-4767-BF41-1E56F2646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95F897F-009E-47E2-9AA2-49959605F2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EE68C29-CA42-4974-9189-36300BF66B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8A4FE-4AC4-4802-A03A-DD3D9809F068}" type="datetimeFigureOut">
              <a:rPr lang="nl-NL" smtClean="0"/>
              <a:t>23-9-2020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70294BC-F128-4471-9BF8-8C783E7591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F9637F4-9A73-4AF9-810F-DB4B9C9754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534C4-7B49-4762-900B-86932A9ECB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2612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vs-descartes.org/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5C9E7A-8F74-4D61-8FA8-0A91204C86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1899138"/>
          </a:xfrm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Intro werkjaar 2020-2021</a:t>
            </a:r>
            <a:endParaRPr lang="nl-NL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5278E79-2141-4588-B629-A403AD8F2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16061"/>
            <a:ext cx="9144000" cy="1888778"/>
          </a:xfrm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</a:rPr>
              <a:t>Jongerenvereniging Voor Sterrenkunde</a:t>
            </a:r>
          </a:p>
          <a:p>
            <a:r>
              <a:rPr lang="nl-BE" dirty="0">
                <a:solidFill>
                  <a:schemeClr val="bg1"/>
                </a:solidFill>
              </a:rPr>
              <a:t>JVS-Descartes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FA03971-42AC-4E95-9770-D5F81D43E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544" y="2222695"/>
            <a:ext cx="2962069" cy="291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2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5C9E7A-8F74-4D61-8FA8-0A91204C86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1173891"/>
          </a:xfrm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Het vorige jaar</a:t>
            </a:r>
            <a:endParaRPr lang="nl-NL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5" name="Afbeelding 4" descr="Afbeelding met persoon, person, binnen, staand&#10;&#10;Automatisch gegenereerde beschrijving">
            <a:extLst>
              <a:ext uri="{FF2B5EF4-FFF2-40B4-BE49-F238E27FC236}">
                <a16:creationId xmlns:a16="http://schemas.microsoft.com/office/drawing/2014/main" id="{723E3558-DA39-4EAB-ABE1-511D916178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665" y="1413562"/>
            <a:ext cx="6874669" cy="515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87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5C9E7A-8F74-4D61-8FA8-0A91204C86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1173891"/>
          </a:xfrm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Het vorige jaar</a:t>
            </a:r>
            <a:endParaRPr lang="nl-NL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Afbeelding 3" descr="Afbeelding met persoon, buiten, mensen, groep&#10;&#10;Automatisch gegenereerde beschrijving">
            <a:extLst>
              <a:ext uri="{FF2B5EF4-FFF2-40B4-BE49-F238E27FC236}">
                <a16:creationId xmlns:a16="http://schemas.microsoft.com/office/drawing/2014/main" id="{6744418C-74A4-416B-93B0-4C6140E31C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83" b="4028"/>
          <a:stretch/>
        </p:blipFill>
        <p:spPr>
          <a:xfrm>
            <a:off x="1162050" y="1311121"/>
            <a:ext cx="4933950" cy="5025320"/>
          </a:xfrm>
          <a:prstGeom prst="rect">
            <a:avLst/>
          </a:prstGeom>
        </p:spPr>
      </p:pic>
      <p:pic>
        <p:nvPicPr>
          <p:cNvPr id="7" name="Afbeelding 6" descr="Afbeelding met gras, person, teken, speler&#10;&#10;Automatisch gegenereerde beschrijving">
            <a:extLst>
              <a:ext uri="{FF2B5EF4-FFF2-40B4-BE49-F238E27FC236}">
                <a16:creationId xmlns:a16="http://schemas.microsoft.com/office/drawing/2014/main" id="{5EA1184C-7911-4D69-B815-493779DDC2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52" y="1303645"/>
            <a:ext cx="3371848" cy="503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44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5C9E7A-8F74-4D61-8FA8-0A91204C86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1173891"/>
          </a:xfrm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Het vorige jaar</a:t>
            </a:r>
            <a:endParaRPr lang="nl-NL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5" name="Afbeelding 4" descr="Afbeelding met persoon, binnen, kind, vasthouden&#10;&#10;Automatisch gegenereerde beschrijving">
            <a:extLst>
              <a:ext uri="{FF2B5EF4-FFF2-40B4-BE49-F238E27FC236}">
                <a16:creationId xmlns:a16="http://schemas.microsoft.com/office/drawing/2014/main" id="{D859FEBA-6D20-43E7-B1FC-AA99DEBA2E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22" b="3889"/>
          <a:stretch/>
        </p:blipFill>
        <p:spPr>
          <a:xfrm>
            <a:off x="914400" y="1533525"/>
            <a:ext cx="4177997" cy="4533900"/>
          </a:xfrm>
          <a:prstGeom prst="rect">
            <a:avLst/>
          </a:prstGeom>
        </p:spPr>
      </p:pic>
      <p:pic>
        <p:nvPicPr>
          <p:cNvPr id="7" name="Afbeelding 6" descr="Afbeelding met gras, buiten, veld, spel&#10;&#10;Automatisch gegenereerde beschrijving">
            <a:extLst>
              <a:ext uri="{FF2B5EF4-FFF2-40B4-BE49-F238E27FC236}">
                <a16:creationId xmlns:a16="http://schemas.microsoft.com/office/drawing/2014/main" id="{4C36271E-604C-43D3-AAF5-FF9748ABB3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9" t="33889" r="10383" b="4340"/>
          <a:stretch/>
        </p:blipFill>
        <p:spPr>
          <a:xfrm>
            <a:off x="5581650" y="1682320"/>
            <a:ext cx="5915025" cy="423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5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5C9E7A-8F74-4D61-8FA8-0A91204C86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1173891"/>
          </a:xfrm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Het vorige jaar</a:t>
            </a:r>
            <a:endParaRPr lang="nl-NL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FD692EF-1E74-491E-914C-63F2E9EABD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4" b="12361"/>
          <a:stretch/>
        </p:blipFill>
        <p:spPr bwMode="auto">
          <a:xfrm>
            <a:off x="941387" y="1173892"/>
            <a:ext cx="10309225" cy="535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18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5C9E7A-8F74-4D61-8FA8-0A91204C86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1173891"/>
          </a:xfrm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Het vorige jaar</a:t>
            </a:r>
            <a:endParaRPr lang="nl-NL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A73EAEE-18AD-43C2-A10D-6B746A79C4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4" b="19445"/>
          <a:stretch/>
        </p:blipFill>
        <p:spPr bwMode="auto">
          <a:xfrm>
            <a:off x="1524000" y="1333500"/>
            <a:ext cx="9144000" cy="50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60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5C9E7A-8F74-4D61-8FA8-0A91204C86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1173891"/>
          </a:xfrm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Nieuwe functies leiding:</a:t>
            </a:r>
            <a:endParaRPr lang="nl-NL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5278E79-2141-4588-B629-A403AD8F2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73892"/>
            <a:ext cx="9144000" cy="5982666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sz="2300" dirty="0">
                <a:solidFill>
                  <a:schemeClr val="bg1"/>
                </a:solidFill>
              </a:rPr>
              <a:t>Nieuw in de leiding: </a:t>
            </a:r>
            <a:r>
              <a:rPr lang="nl-BE" sz="2300" dirty="0" err="1">
                <a:solidFill>
                  <a:schemeClr val="bg1"/>
                </a:solidFill>
              </a:rPr>
              <a:t>Karolien</a:t>
            </a:r>
            <a:r>
              <a:rPr lang="nl-BE" sz="2300" dirty="0">
                <a:solidFill>
                  <a:schemeClr val="bg1"/>
                </a:solidFill>
              </a:rPr>
              <a:t> en Helder!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sz="2300" dirty="0">
                <a:solidFill>
                  <a:schemeClr val="bg1"/>
                </a:solidFill>
              </a:rPr>
              <a:t>Webmaster: Koen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sz="2300" dirty="0">
                <a:solidFill>
                  <a:schemeClr val="bg1"/>
                </a:solidFill>
              </a:rPr>
              <a:t>Hoofd Kamp Leider (HKL): Tuur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sz="2300" dirty="0">
                <a:solidFill>
                  <a:schemeClr val="bg1"/>
                </a:solidFill>
              </a:rPr>
              <a:t>Secretaris: Miquel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sz="2300" dirty="0">
                <a:solidFill>
                  <a:schemeClr val="bg1"/>
                </a:solidFill>
              </a:rPr>
              <a:t>Penningmeester: Seppe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sz="2300" dirty="0">
                <a:solidFill>
                  <a:schemeClr val="bg1"/>
                </a:solidFill>
              </a:rPr>
              <a:t>Materiaalmeester: Helder én Cedric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sz="2300" dirty="0">
                <a:solidFill>
                  <a:schemeClr val="bg1"/>
                </a:solidFill>
              </a:rPr>
              <a:t>Selena: </a:t>
            </a:r>
            <a:r>
              <a:rPr lang="nl-BE" sz="2300" dirty="0" err="1">
                <a:solidFill>
                  <a:schemeClr val="bg1"/>
                </a:solidFill>
              </a:rPr>
              <a:t>Karolien</a:t>
            </a:r>
            <a:endParaRPr lang="nl-BE" sz="2300" dirty="0">
              <a:solidFill>
                <a:schemeClr val="bg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sz="2300" dirty="0">
                <a:solidFill>
                  <a:schemeClr val="bg1"/>
                </a:solidFill>
              </a:rPr>
              <a:t>Waarnemingscoördinator: Seppe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sz="2300" dirty="0">
                <a:solidFill>
                  <a:schemeClr val="bg1"/>
                </a:solidFill>
              </a:rPr>
              <a:t>Medisch verantwoordelijke: Seppe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sz="2300" dirty="0">
                <a:solidFill>
                  <a:schemeClr val="bg1"/>
                </a:solidFill>
              </a:rPr>
              <a:t>Raketjes: Wout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sz="2300" dirty="0">
                <a:solidFill>
                  <a:schemeClr val="bg1"/>
                </a:solidFill>
              </a:rPr>
              <a:t>Voorzitter: Wout</a:t>
            </a:r>
          </a:p>
        </p:txBody>
      </p:sp>
    </p:spTree>
    <p:extLst>
      <p:ext uri="{BB962C8B-B14F-4D97-AF65-F5344CB8AC3E}">
        <p14:creationId xmlns:p14="http://schemas.microsoft.com/office/powerpoint/2010/main" val="394426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5C9E7A-8F74-4D61-8FA8-0A91204C86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1173891"/>
          </a:xfrm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Het komende jaar:</a:t>
            </a:r>
            <a:endParaRPr lang="nl-NL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5278E79-2141-4588-B629-A403AD8F2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322173"/>
            <a:ext cx="9144000" cy="5982666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bg1"/>
                </a:solidFill>
              </a:rPr>
              <a:t>Bijeenkomsten: 12/09; 26/09; 10/10; 24/10; 7/11; 21/11; 9/01; 23/01; 6/02; 20/02; 6/03; 20/03; 17/04; 1/05; 15/05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bg1"/>
                </a:solidFill>
              </a:rPr>
              <a:t>JVS/VVS-weekend</a:t>
            </a:r>
            <a:r>
              <a:rPr lang="nl-BE">
                <a:solidFill>
                  <a:schemeClr val="bg1"/>
                </a:solidFill>
              </a:rPr>
              <a:t>: 03/10-04/10</a:t>
            </a:r>
            <a:endParaRPr lang="nl-BE" dirty="0">
              <a:solidFill>
                <a:schemeClr val="bg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BE" dirty="0" err="1">
                <a:solidFill>
                  <a:schemeClr val="bg1"/>
                </a:solidFill>
              </a:rPr>
              <a:t>WAAc</a:t>
            </a:r>
            <a:r>
              <a:rPr lang="nl-BE" dirty="0">
                <a:solidFill>
                  <a:schemeClr val="bg1"/>
                </a:solidFill>
              </a:rPr>
              <a:t>: 10/11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bg1"/>
                </a:solidFill>
              </a:rPr>
              <a:t>Kerstfeestje: 19/12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bg1"/>
                </a:solidFill>
              </a:rPr>
              <a:t>JVS-Dag: 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bg1"/>
                </a:solidFill>
              </a:rPr>
              <a:t>Quiz: 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bg1"/>
                </a:solidFill>
              </a:rPr>
              <a:t>PAW: 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bg1"/>
                </a:solidFill>
              </a:rPr>
              <a:t>Zomerkamp naar …………..: 06/07-16/07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bg1"/>
                </a:solidFill>
              </a:rPr>
              <a:t>Zomeractiviteit: 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bg1"/>
                </a:solidFill>
              </a:rPr>
              <a:t>Activiteiten </a:t>
            </a:r>
            <a:r>
              <a:rPr lang="nl-BE" dirty="0" err="1">
                <a:solidFill>
                  <a:schemeClr val="bg1"/>
                </a:solidFill>
              </a:rPr>
              <a:t>Cosmodrome</a:t>
            </a:r>
            <a:endParaRPr lang="nl-BE" dirty="0">
              <a:solidFill>
                <a:schemeClr val="bg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BE" dirty="0">
              <a:solidFill>
                <a:schemeClr val="bg1"/>
              </a:solidFill>
            </a:endParaRPr>
          </a:p>
          <a:p>
            <a:pPr algn="l"/>
            <a:endParaRPr lang="nl-BE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32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5C9E7A-8F74-4D61-8FA8-0A91204C86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1173891"/>
          </a:xfrm>
        </p:spPr>
        <p:txBody>
          <a:bodyPr>
            <a:normAutofit fontScale="90000"/>
          </a:bodyPr>
          <a:lstStyle/>
          <a:p>
            <a:r>
              <a:rPr lang="nl-BE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Het komende jaar: COVID-19</a:t>
            </a:r>
            <a:endParaRPr lang="nl-NL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5278E79-2141-4588-B629-A403AD8F2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1837078"/>
            <a:ext cx="9954828" cy="4732397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schemeClr val="bg1"/>
                </a:solidFill>
              </a:rPr>
              <a:t>jij</a:t>
            </a:r>
            <a:r>
              <a:rPr lang="nl-NL" dirty="0">
                <a:solidFill>
                  <a:schemeClr val="bg1"/>
                </a:solidFill>
              </a:rPr>
              <a:t> en de mensen binnen </a:t>
            </a:r>
            <a:r>
              <a:rPr lang="nl-NL" b="1" dirty="0">
                <a:solidFill>
                  <a:schemeClr val="bg1"/>
                </a:solidFill>
              </a:rPr>
              <a:t>je bubbel</a:t>
            </a:r>
            <a:r>
              <a:rPr lang="nl-NL" dirty="0">
                <a:solidFill>
                  <a:schemeClr val="bg1"/>
                </a:solidFill>
              </a:rPr>
              <a:t> minstens </a:t>
            </a:r>
            <a:r>
              <a:rPr lang="nl-NL" b="1" dirty="0">
                <a:solidFill>
                  <a:schemeClr val="bg1"/>
                </a:solidFill>
              </a:rPr>
              <a:t>3 dagen asymptomatisch</a:t>
            </a:r>
            <a:r>
              <a:rPr lang="nl-NL" dirty="0">
                <a:solidFill>
                  <a:schemeClr val="bg1"/>
                </a:solidFill>
              </a:rPr>
              <a:t>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</a:rPr>
              <a:t>Niet welkom na terugkeer uit een risicogebied. (rood)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</a:rPr>
              <a:t>Bij het afzetten en ophalen </a:t>
            </a:r>
            <a:r>
              <a:rPr lang="nl-NL" b="1" dirty="0">
                <a:solidFill>
                  <a:schemeClr val="bg1"/>
                </a:solidFill>
              </a:rPr>
              <a:t>in de auto te blijven</a:t>
            </a:r>
            <a:r>
              <a:rPr lang="nl-NL" dirty="0">
                <a:solidFill>
                  <a:schemeClr val="bg1"/>
                </a:solidFill>
              </a:rPr>
              <a:t> zitten.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</a:rPr>
              <a:t>Meer </a:t>
            </a:r>
            <a:r>
              <a:rPr lang="nl-NL" b="1" dirty="0">
                <a:solidFill>
                  <a:schemeClr val="bg1"/>
                </a:solidFill>
              </a:rPr>
              <a:t>openlucht activiteiten</a:t>
            </a:r>
            <a:r>
              <a:rPr lang="nl-NL" dirty="0">
                <a:solidFill>
                  <a:schemeClr val="bg1"/>
                </a:solidFill>
              </a:rPr>
              <a:t> en mogelijkheid om</a:t>
            </a:r>
            <a:r>
              <a:rPr lang="nl-NL" b="1" dirty="0">
                <a:solidFill>
                  <a:schemeClr val="bg1"/>
                </a:solidFill>
              </a:rPr>
              <a:t> handen te ontsmetten</a:t>
            </a:r>
            <a:r>
              <a:rPr lang="nl-NL" dirty="0">
                <a:solidFill>
                  <a:schemeClr val="bg1"/>
                </a:solidFill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</a:rPr>
              <a:t>Harde limiet van </a:t>
            </a:r>
            <a:r>
              <a:rPr lang="nl-NL" b="1" dirty="0">
                <a:solidFill>
                  <a:schemeClr val="bg1"/>
                </a:solidFill>
              </a:rPr>
              <a:t>50 personen</a:t>
            </a:r>
            <a:r>
              <a:rPr lang="nl-NL" dirty="0">
                <a:solidFill>
                  <a:schemeClr val="bg1"/>
                </a:solidFill>
              </a:rPr>
              <a:t>. Link op website en tweewekelijkse mail. Inschrijven vanaf woensdag 12u tot bijeenkomst.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</a:rPr>
              <a:t>Medische fiche invullen. Slechts eenmalig.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</a:rPr>
              <a:t>Geen mondmaskerplicht en anderhalve-meter. Wel een mondmasker mee.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dirty="0">
              <a:solidFill>
                <a:schemeClr val="bg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dirty="0">
              <a:solidFill>
                <a:schemeClr val="bg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dirty="0">
              <a:solidFill>
                <a:schemeClr val="bg1"/>
              </a:solidFill>
            </a:endParaRPr>
          </a:p>
          <a:p>
            <a:pPr algn="l"/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0B624C69-A7CD-49C6-A948-DD5DFB62908A}"/>
              </a:ext>
            </a:extLst>
          </p:cNvPr>
          <p:cNvSpPr txBox="1"/>
          <p:nvPr/>
        </p:nvSpPr>
        <p:spPr>
          <a:xfrm>
            <a:off x="1524000" y="1173892"/>
            <a:ext cx="5268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Maatregelen in het geval van code geel: </a:t>
            </a:r>
          </a:p>
        </p:txBody>
      </p:sp>
    </p:spTree>
    <p:extLst>
      <p:ext uri="{BB962C8B-B14F-4D97-AF65-F5344CB8AC3E}">
        <p14:creationId xmlns:p14="http://schemas.microsoft.com/office/powerpoint/2010/main" val="116339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5C9E7A-8F74-4D61-8FA8-0A91204C86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1173891"/>
          </a:xfrm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Opmerkingen:</a:t>
            </a:r>
            <a:endParaRPr lang="nl-NL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5278E79-2141-4588-B629-A403AD8F2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73893"/>
            <a:ext cx="9144000" cy="6130946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bg1"/>
                </a:solidFill>
              </a:rPr>
              <a:t>Alle info: </a:t>
            </a:r>
            <a:r>
              <a:rPr lang="nl-BE" dirty="0">
                <a:solidFill>
                  <a:schemeClr val="bg1"/>
                </a:solidFill>
                <a:hlinkClick r:id="rId2"/>
              </a:rPr>
              <a:t>www.jvs-descartes.org</a:t>
            </a:r>
            <a:endParaRPr lang="nl-BE" dirty="0">
              <a:solidFill>
                <a:schemeClr val="bg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bg1"/>
                </a:solidFill>
              </a:rPr>
              <a:t>Nieuwe mailadressen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bg1"/>
                </a:solidFill>
              </a:rPr>
              <a:t>Jeugdcursus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dirty="0" err="1">
                <a:solidFill>
                  <a:schemeClr val="bg1"/>
                </a:solidFill>
              </a:rPr>
              <a:t>Kamptip</a:t>
            </a:r>
            <a:r>
              <a:rPr lang="nl-BE" dirty="0">
                <a:solidFill>
                  <a:schemeClr val="bg1"/>
                </a:solidFill>
              </a:rPr>
              <a:t>: We gaan in het buitenland naar het binnenland op kamp.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bg1"/>
                </a:solidFill>
              </a:rPr>
              <a:t>Kamp: Terug de gewone prijs: 150-185 euro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bg1"/>
                </a:solidFill>
              </a:rPr>
              <a:t>Selena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bg1"/>
                </a:solidFill>
              </a:rPr>
              <a:t>Truien en T-shirts beschikbaar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BE" dirty="0">
              <a:solidFill>
                <a:schemeClr val="bg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BE" dirty="0">
              <a:solidFill>
                <a:schemeClr val="bg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BE" dirty="0">
              <a:solidFill>
                <a:schemeClr val="bg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BE" dirty="0">
              <a:solidFill>
                <a:schemeClr val="bg1"/>
              </a:solidFill>
            </a:endParaRPr>
          </a:p>
          <a:p>
            <a:pPr algn="l"/>
            <a:endParaRPr lang="nl-BE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56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5C9E7A-8F74-4D61-8FA8-0A91204C86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2990337"/>
            <a:ext cx="9144000" cy="1173891"/>
          </a:xfrm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Nog vragen?</a:t>
            </a:r>
            <a:endParaRPr lang="nl-NL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74BF88C-70DB-4D48-A1BC-57888C307483}"/>
              </a:ext>
            </a:extLst>
          </p:cNvPr>
          <p:cNvSpPr txBox="1"/>
          <p:nvPr/>
        </p:nvSpPr>
        <p:spPr>
          <a:xfrm>
            <a:off x="2191264" y="5931242"/>
            <a:ext cx="7809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  <a:cs typeface="Andalus" panose="02020603050405020304" pitchFamily="18" charset="-78"/>
              </a:rPr>
              <a:t>Na de presentatie staan we ook open voor eventuele persoonlijke vragen.</a:t>
            </a:r>
            <a:endParaRPr lang="nl-NL" dirty="0">
              <a:solidFill>
                <a:schemeClr val="bg1"/>
              </a:solidFill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0450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5C9E7A-8F74-4D61-8FA8-0A91204C86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173891"/>
          </a:xfrm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Het vorige jaar</a:t>
            </a:r>
            <a:endParaRPr lang="nl-NL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5278E79-2141-4588-B629-A403AD8F2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1647" y="2340943"/>
            <a:ext cx="11150353" cy="5094658"/>
          </a:xfrm>
        </p:spPr>
        <p:txBody>
          <a:bodyPr numCol="2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sz="2800" dirty="0">
                <a:solidFill>
                  <a:schemeClr val="bg1"/>
                </a:solidFill>
              </a:rPr>
              <a:t>11 gewone bijeenkomsten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sz="2800" dirty="0">
                <a:solidFill>
                  <a:schemeClr val="bg1"/>
                </a:solidFill>
              </a:rPr>
              <a:t>8 online bijeenkomsten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sz="2800" dirty="0">
                <a:solidFill>
                  <a:schemeClr val="bg1"/>
                </a:solidFill>
              </a:rPr>
              <a:t>Jeugdcursus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sz="2800" dirty="0">
                <a:solidFill>
                  <a:schemeClr val="bg1"/>
                </a:solidFill>
              </a:rPr>
              <a:t>JVS/VVS weekend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sz="2800" dirty="0">
                <a:solidFill>
                  <a:schemeClr val="bg1"/>
                </a:solidFill>
              </a:rPr>
              <a:t>Nacht van de duisternis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sz="2800" dirty="0">
                <a:solidFill>
                  <a:schemeClr val="bg1"/>
                </a:solidFill>
              </a:rPr>
              <a:t>Winter </a:t>
            </a:r>
            <a:r>
              <a:rPr lang="nl-BE" sz="2800" dirty="0" err="1">
                <a:solidFill>
                  <a:schemeClr val="bg1"/>
                </a:solidFill>
              </a:rPr>
              <a:t>Astro</a:t>
            </a:r>
            <a:r>
              <a:rPr lang="nl-BE" sz="2800" dirty="0">
                <a:solidFill>
                  <a:schemeClr val="bg1"/>
                </a:solidFill>
              </a:rPr>
              <a:t> Activiteit (</a:t>
            </a:r>
            <a:r>
              <a:rPr lang="nl-BE" sz="2800" dirty="0" err="1">
                <a:solidFill>
                  <a:schemeClr val="bg1"/>
                </a:solidFill>
              </a:rPr>
              <a:t>WAAc</a:t>
            </a:r>
            <a:r>
              <a:rPr lang="nl-BE" sz="2800" dirty="0">
                <a:solidFill>
                  <a:schemeClr val="bg1"/>
                </a:solidFill>
              </a:rPr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sz="2800" dirty="0">
                <a:solidFill>
                  <a:schemeClr val="bg1"/>
                </a:solidFill>
              </a:rPr>
              <a:t>Halloweentocht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BE" sz="2800" dirty="0">
              <a:solidFill>
                <a:schemeClr val="bg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BE" sz="2800" dirty="0">
              <a:solidFill>
                <a:schemeClr val="bg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BE" sz="2800" dirty="0">
              <a:solidFill>
                <a:schemeClr val="bg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BE" sz="2800" dirty="0">
                <a:solidFill>
                  <a:schemeClr val="bg1"/>
                </a:solidFill>
              </a:rPr>
              <a:t>Kerstfeestje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sz="2800" dirty="0">
                <a:solidFill>
                  <a:schemeClr val="bg1"/>
                </a:solidFill>
              </a:rPr>
              <a:t>JVS-Dag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sz="2800" dirty="0">
                <a:solidFill>
                  <a:schemeClr val="bg1"/>
                </a:solidFill>
              </a:rPr>
              <a:t>Sterrenkijkdagen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sz="2800" dirty="0">
                <a:solidFill>
                  <a:schemeClr val="bg1"/>
                </a:solidFill>
              </a:rPr>
              <a:t>Paas </a:t>
            </a:r>
            <a:r>
              <a:rPr lang="nl-BE" sz="2800" dirty="0" err="1">
                <a:solidFill>
                  <a:schemeClr val="bg1"/>
                </a:solidFill>
              </a:rPr>
              <a:t>Astro</a:t>
            </a:r>
            <a:r>
              <a:rPr lang="nl-BE" sz="2800" dirty="0">
                <a:solidFill>
                  <a:schemeClr val="bg1"/>
                </a:solidFill>
              </a:rPr>
              <a:t> Weekend (PAW, online)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sz="2800" dirty="0">
                <a:solidFill>
                  <a:schemeClr val="bg1"/>
                </a:solidFill>
              </a:rPr>
              <a:t>Zonnekijkdag (online workshop)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sz="2800" dirty="0">
                <a:solidFill>
                  <a:schemeClr val="bg1"/>
                </a:solidFill>
              </a:rPr>
              <a:t>JVS Zomeractiviteit (beperkt)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sz="2800" dirty="0">
                <a:solidFill>
                  <a:schemeClr val="bg1"/>
                </a:solidFill>
              </a:rPr>
              <a:t>Kamp </a:t>
            </a:r>
            <a:r>
              <a:rPr lang="nl-BE" sz="2800" dirty="0" err="1">
                <a:solidFill>
                  <a:schemeClr val="bg1"/>
                </a:solidFill>
              </a:rPr>
              <a:t>Chassepierre</a:t>
            </a:r>
            <a:endParaRPr lang="nl-BE" sz="28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445DF349-36D4-430A-B2DE-5C0120E6125F}"/>
              </a:ext>
            </a:extLst>
          </p:cNvPr>
          <p:cNvSpPr/>
          <p:nvPr/>
        </p:nvSpPr>
        <p:spPr>
          <a:xfrm>
            <a:off x="2752713" y="1167052"/>
            <a:ext cx="66865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2000" dirty="0">
                <a:solidFill>
                  <a:schemeClr val="bg1"/>
                </a:solidFill>
              </a:rPr>
              <a:t>Wat hebben we ook weer allemaal gedaan het afgelopen jaar?</a:t>
            </a:r>
          </a:p>
        </p:txBody>
      </p:sp>
    </p:spTree>
    <p:extLst>
      <p:ext uri="{BB962C8B-B14F-4D97-AF65-F5344CB8AC3E}">
        <p14:creationId xmlns:p14="http://schemas.microsoft.com/office/powerpoint/2010/main" val="257834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5C9E7A-8F74-4D61-8FA8-0A91204C86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1899138"/>
          </a:xfrm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JVS-Descartes</a:t>
            </a:r>
            <a:endParaRPr lang="nl-NL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5278E79-2141-4588-B629-A403AD8F2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16061"/>
            <a:ext cx="9144000" cy="1888778"/>
          </a:xfrm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</a:rPr>
              <a:t>Bedankt voor jullie aandacht en tot ziens!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FA03971-42AC-4E95-9770-D5F81D43E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638" y="2197510"/>
            <a:ext cx="2940908" cy="289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58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5C9E7A-8F74-4D61-8FA8-0A91204C86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1173891"/>
          </a:xfrm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Het vorige jaar</a:t>
            </a:r>
            <a:endParaRPr lang="nl-NL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Afbeelding 3" descr="Afbeelding met binnen, kamer, zitten, stoel&#10;&#10;Automatisch gegenereerde beschrijving">
            <a:extLst>
              <a:ext uri="{FF2B5EF4-FFF2-40B4-BE49-F238E27FC236}">
                <a16:creationId xmlns:a16="http://schemas.microsoft.com/office/drawing/2014/main" id="{BF0BDB06-1A2A-4B89-BBAA-42DCE55286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16" b="22778"/>
          <a:stretch/>
        </p:blipFill>
        <p:spPr>
          <a:xfrm>
            <a:off x="2957512" y="1575439"/>
            <a:ext cx="6276975" cy="475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26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5C9E7A-8F74-4D61-8FA8-0A91204C86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1173891"/>
          </a:xfrm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Het vorige jaar</a:t>
            </a:r>
            <a:endParaRPr lang="nl-NL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5" name="Afbeelding 4" descr="Afbeelding met persoon, buiten, mensen, groep&#10;&#10;Automatisch gegenereerde beschrijving">
            <a:extLst>
              <a:ext uri="{FF2B5EF4-FFF2-40B4-BE49-F238E27FC236}">
                <a16:creationId xmlns:a16="http://schemas.microsoft.com/office/drawing/2014/main" id="{CABA3040-7080-411D-A869-7027008ECD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12361"/>
          <a:stretch/>
        </p:blipFill>
        <p:spPr>
          <a:xfrm>
            <a:off x="1718522" y="1400175"/>
            <a:ext cx="8754956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00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5C9E7A-8F74-4D61-8FA8-0A91204C86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1173891"/>
          </a:xfrm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Het vorige jaar</a:t>
            </a:r>
            <a:endParaRPr lang="nl-NL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5" name="Afbeelding 4" descr="Afbeelding met persoon, binnen, person, staand&#10;&#10;Automatisch gegenereerde beschrijving">
            <a:extLst>
              <a:ext uri="{FF2B5EF4-FFF2-40B4-BE49-F238E27FC236}">
                <a16:creationId xmlns:a16="http://schemas.microsoft.com/office/drawing/2014/main" id="{1A6783FA-52CA-4487-BBDD-32B56A5C3A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982" y="1404382"/>
            <a:ext cx="6604035" cy="493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51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5C9E7A-8F74-4D61-8FA8-0A91204C86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1173891"/>
          </a:xfrm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Het vorige jaar</a:t>
            </a:r>
            <a:endParaRPr lang="nl-NL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5" name="Afbeelding 4" descr="Afbeelding met persoon, buiten, person, foto&#10;&#10;Automatisch gegenereerde beschrijving">
            <a:extLst>
              <a:ext uri="{FF2B5EF4-FFF2-40B4-BE49-F238E27FC236}">
                <a16:creationId xmlns:a16="http://schemas.microsoft.com/office/drawing/2014/main" id="{3DA6D30A-0816-4B19-8B02-47323593A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282" y="1428750"/>
            <a:ext cx="6567435" cy="492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74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5C9E7A-8F74-4D61-8FA8-0A91204C86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1173891"/>
          </a:xfrm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Het vorige jaar</a:t>
            </a:r>
            <a:endParaRPr lang="nl-NL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5" name="Afbeelding 4" descr="Afbeelding met buiten, gras, gebouw, voorzijde&#10;&#10;Automatisch gegenereerde beschrijving">
            <a:extLst>
              <a:ext uri="{FF2B5EF4-FFF2-40B4-BE49-F238E27FC236}">
                <a16:creationId xmlns:a16="http://schemas.microsoft.com/office/drawing/2014/main" id="{C3A34533-6EE6-4601-BEAC-2A4647FEFD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228" y="1285874"/>
            <a:ext cx="6885544" cy="516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42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5C9E7A-8F74-4D61-8FA8-0A91204C86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1173891"/>
          </a:xfrm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Het vorige jaar</a:t>
            </a:r>
            <a:endParaRPr lang="nl-NL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5" name="Afbeelding 4" descr="Afbeelding met persoon, groep, mensen, staand&#10;&#10;Automatisch gegenereerde beschrijving">
            <a:extLst>
              <a:ext uri="{FF2B5EF4-FFF2-40B4-BE49-F238E27FC236}">
                <a16:creationId xmlns:a16="http://schemas.microsoft.com/office/drawing/2014/main" id="{2FD7F576-D727-480E-B992-BC7047DFE8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84"/>
          <a:stretch/>
        </p:blipFill>
        <p:spPr>
          <a:xfrm>
            <a:off x="1751409" y="1540571"/>
            <a:ext cx="8689182" cy="491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09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5C9E7A-8F74-4D61-8FA8-0A91204C86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1173891"/>
          </a:xfrm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Het vorige jaar</a:t>
            </a:r>
            <a:endParaRPr lang="nl-NL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C47A0BE-9F57-49FB-B53C-7E966A6F7A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83" b="5139"/>
          <a:stretch/>
        </p:blipFill>
        <p:spPr bwMode="auto">
          <a:xfrm>
            <a:off x="1524000" y="1476374"/>
            <a:ext cx="9144000" cy="481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17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3216</TotalTime>
  <Words>375</Words>
  <Application>Microsoft Office PowerPoint</Application>
  <PresentationFormat>Breedbeeld</PresentationFormat>
  <Paragraphs>85</Paragraphs>
  <Slides>20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5" baseType="lpstr">
      <vt:lpstr>Andalus</vt:lpstr>
      <vt:lpstr>Arial</vt:lpstr>
      <vt:lpstr>Calibri</vt:lpstr>
      <vt:lpstr>Calibri Light</vt:lpstr>
      <vt:lpstr>Kantoorthema</vt:lpstr>
      <vt:lpstr>Intro werkjaar 2020-2021</vt:lpstr>
      <vt:lpstr>Het vorige jaar</vt:lpstr>
      <vt:lpstr>Het vorige jaar</vt:lpstr>
      <vt:lpstr>Het vorige jaar</vt:lpstr>
      <vt:lpstr>Het vorige jaar</vt:lpstr>
      <vt:lpstr>Het vorige jaar</vt:lpstr>
      <vt:lpstr>Het vorige jaar</vt:lpstr>
      <vt:lpstr>Het vorige jaar</vt:lpstr>
      <vt:lpstr>Het vorige jaar</vt:lpstr>
      <vt:lpstr>Het vorige jaar</vt:lpstr>
      <vt:lpstr>Het vorige jaar</vt:lpstr>
      <vt:lpstr>Het vorige jaar</vt:lpstr>
      <vt:lpstr>Het vorige jaar</vt:lpstr>
      <vt:lpstr>Het vorige jaar</vt:lpstr>
      <vt:lpstr>Nieuwe functies leiding:</vt:lpstr>
      <vt:lpstr>Het komende jaar:</vt:lpstr>
      <vt:lpstr>Het komende jaar: COVID-19</vt:lpstr>
      <vt:lpstr>Opmerkingen:</vt:lpstr>
      <vt:lpstr>Nog vragen?</vt:lpstr>
      <vt:lpstr>JVS-Descartes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JVS-Descartes</dc:title>
  <dc:creator>WOUT</dc:creator>
  <cp:lastModifiedBy>Wout Goesaert</cp:lastModifiedBy>
  <cp:revision>34</cp:revision>
  <dcterms:created xsi:type="dcterms:W3CDTF">2018-04-12T09:11:31Z</dcterms:created>
  <dcterms:modified xsi:type="dcterms:W3CDTF">2020-09-23T08:16:58Z</dcterms:modified>
</cp:coreProperties>
</file>